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EDE6-1F70-497B-B074-646DCD86F2C1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9DDE-84E4-4C22-9D9B-F9BBF87C9D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EDE6-1F70-497B-B074-646DCD86F2C1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9DDE-84E4-4C22-9D9B-F9BBF87C9D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EDE6-1F70-497B-B074-646DCD86F2C1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9DDE-84E4-4C22-9D9B-F9BBF87C9D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EDE6-1F70-497B-B074-646DCD86F2C1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9DDE-84E4-4C22-9D9B-F9BBF87C9D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EDE6-1F70-497B-B074-646DCD86F2C1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9DDE-84E4-4C22-9D9B-F9BBF87C9D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EDE6-1F70-497B-B074-646DCD86F2C1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9DDE-84E4-4C22-9D9B-F9BBF87C9D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EDE6-1F70-497B-B074-646DCD86F2C1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9DDE-84E4-4C22-9D9B-F9BBF87C9D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EDE6-1F70-497B-B074-646DCD86F2C1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9DDE-84E4-4C22-9D9B-F9BBF87C9D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EDE6-1F70-497B-B074-646DCD86F2C1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9DDE-84E4-4C22-9D9B-F9BBF87C9D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EDE6-1F70-497B-B074-646DCD86F2C1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9DDE-84E4-4C22-9D9B-F9BBF87C9D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EDE6-1F70-497B-B074-646DCD86F2C1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9DDE-84E4-4C22-9D9B-F9BBF87C9D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5EDE6-1F70-497B-B074-646DCD86F2C1}" type="datetimeFigureOut">
              <a:rPr lang="cs-CZ" smtClean="0"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79DDE-84E4-4C22-9D9B-F9BBF87C9DB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3714775"/>
          </a:xfrm>
        </p:spPr>
        <p:txBody>
          <a:bodyPr>
            <a:noAutofit/>
          </a:bodyPr>
          <a:lstStyle/>
          <a:p>
            <a:r>
              <a:rPr lang="cs-CZ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Kamarád si myslí číslo od 1 – 20. </a:t>
            </a:r>
            <a:r>
              <a:rPr lang="cs-CZ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Jaká je šance, že nejhůře na potřetí tipnete to číslo?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00694" y="5857892"/>
            <a:ext cx="3200400" cy="49528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Věra </a:t>
            </a:r>
            <a:r>
              <a:rPr lang="cs-CZ" smtClean="0">
                <a:solidFill>
                  <a:srgbClr val="7030A0"/>
                </a:solidFill>
              </a:rPr>
              <a:t>M., </a:t>
            </a:r>
            <a:r>
              <a:rPr lang="cs-CZ" dirty="0" smtClean="0">
                <a:solidFill>
                  <a:srgbClr val="7030A0"/>
                </a:solidFill>
              </a:rPr>
              <a:t>ZL3</a:t>
            </a:r>
            <a:endParaRPr lang="cs-CZ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3643306" y="3500438"/>
            <a:ext cx="2286016" cy="114300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1. Pokus</a:t>
            </a:r>
            <a:endParaRPr lang="cs-CZ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785926"/>
            <a:ext cx="8258204" cy="1543048"/>
          </a:xfrm>
        </p:spPr>
        <p:txBody>
          <a:bodyPr>
            <a:normAutofit fontScale="92500" lnSpcReduction="20000"/>
          </a:bodyPr>
          <a:lstStyle/>
          <a:p>
            <a:pPr marL="514350" indent="-514350" algn="ctr">
              <a:buNone/>
            </a:pPr>
            <a:r>
              <a:rPr lang="cs-CZ" dirty="0"/>
              <a:t>	</a:t>
            </a:r>
            <a:r>
              <a:rPr lang="cs-CZ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počet nepříznivých jevů – 19</a:t>
            </a:r>
          </a:p>
          <a:p>
            <a:pPr marL="514350" indent="-514350" algn="ctr">
              <a:buNone/>
            </a:pPr>
            <a:r>
              <a:rPr lang="cs-CZ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počet všech jevů – 20</a:t>
            </a:r>
          </a:p>
          <a:p>
            <a:pPr marL="514350" indent="-514350">
              <a:buNone/>
            </a:pPr>
            <a:r>
              <a:rPr lang="cs-CZ" dirty="0"/>
              <a:t>	</a:t>
            </a: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3643306" y="3643314"/>
            <a:ext cx="114300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500" dirty="0" smtClean="0"/>
              <a:t>P</a:t>
            </a:r>
            <a:r>
              <a:rPr lang="cs-CZ" sz="4500" baseline="-25000" dirty="0" smtClean="0"/>
              <a:t>1</a:t>
            </a:r>
            <a:r>
              <a:rPr lang="cs-CZ" sz="4500" dirty="0" smtClean="0"/>
              <a:t> =</a:t>
            </a:r>
            <a:endParaRPr lang="cs-CZ" sz="45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929190" y="342900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19</a:t>
            </a:r>
            <a:endParaRPr lang="cs-CZ" sz="4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929190" y="400050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20</a:t>
            </a:r>
            <a:endParaRPr lang="cs-CZ" sz="4000" dirty="0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4857752" y="4071942"/>
            <a:ext cx="8572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3428992" y="3857628"/>
            <a:ext cx="2500330" cy="128588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2. Pokus</a:t>
            </a:r>
            <a:endParaRPr lang="cs-CZ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5990"/>
          </a:xfrm>
        </p:spPr>
        <p:txBody>
          <a:bodyPr/>
          <a:lstStyle/>
          <a:p>
            <a:pPr marL="514350" indent="-514350" algn="ctr">
              <a:buNone/>
            </a:pP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počet příznivých jevů – 18</a:t>
            </a:r>
          </a:p>
          <a:p>
            <a:pPr marL="514350" indent="-514350" algn="ctr">
              <a:buNone/>
            </a:pP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počet všech jevů – 19</a:t>
            </a:r>
          </a:p>
          <a:p>
            <a:pPr marL="514350" indent="-514350" algn="ctr">
              <a:buNone/>
            </a:pPr>
            <a:r>
              <a:rPr lang="cs-CZ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(nebudeme hádat stejné číslo)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71868" y="4071942"/>
            <a:ext cx="114300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500" dirty="0" smtClean="0"/>
              <a:t>P</a:t>
            </a:r>
            <a:r>
              <a:rPr lang="cs-CZ" sz="4500" baseline="-25000" dirty="0" smtClean="0"/>
              <a:t>2</a:t>
            </a:r>
            <a:r>
              <a:rPr lang="cs-CZ" sz="4500" dirty="0" smtClean="0"/>
              <a:t> =</a:t>
            </a:r>
            <a:endParaRPr lang="cs-CZ" sz="4500" dirty="0"/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4786314" y="4500570"/>
            <a:ext cx="92869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4857752" y="378619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18</a:t>
            </a:r>
            <a:endParaRPr lang="cs-CZ" sz="4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857752" y="442913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19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3071802" y="3857628"/>
            <a:ext cx="2357454" cy="114300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3. Pokus</a:t>
            </a:r>
            <a:endParaRPr lang="cs-CZ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pPr marL="514350" indent="-514350" algn="ctr">
              <a:buNone/>
            </a:pP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počet příznivých jevů – 17</a:t>
            </a:r>
          </a:p>
          <a:p>
            <a:pPr marL="514350" indent="-514350" algn="ctr">
              <a:buNone/>
            </a:pP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počet všech jevů – 18</a:t>
            </a:r>
          </a:p>
          <a:p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4357686" y="4427544"/>
            <a:ext cx="8572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3143240" y="4000504"/>
            <a:ext cx="121444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500" dirty="0" smtClean="0"/>
              <a:t>P</a:t>
            </a:r>
            <a:r>
              <a:rPr lang="cs-CZ" sz="4500" baseline="-25000" dirty="0" smtClean="0"/>
              <a:t>3</a:t>
            </a:r>
            <a:r>
              <a:rPr lang="cs-CZ" sz="4500" dirty="0" smtClean="0"/>
              <a:t> =</a:t>
            </a:r>
            <a:endParaRPr lang="cs-CZ" sz="45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500562" y="386412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17</a:t>
            </a:r>
            <a:endParaRPr lang="cs-CZ" sz="4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500562" y="435769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18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286512" y="4286256"/>
            <a:ext cx="1500198" cy="928694"/>
          </a:xfrm>
          <a:prstGeom prst="rect">
            <a:avLst/>
          </a:prstGeom>
          <a:solidFill>
            <a:srgbClr val="FFFF00"/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Součet</a:t>
            </a:r>
            <a:endParaRPr lang="cs-CZ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599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Hodnoty ze všech třech pokusů vynásobíme a výsledné číslo odečteme od jedničky. </a:t>
            </a:r>
            <a:r>
              <a:rPr lang="cs-CZ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řevedeme na procenta.</a:t>
            </a:r>
            <a:endParaRPr lang="cs-CZ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42976" y="4214818"/>
            <a:ext cx="67151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 smtClean="0">
                <a:latin typeface="Monotype Corsiva" pitchFamily="66" charset="0"/>
              </a:rPr>
              <a:t>1 - P</a:t>
            </a:r>
            <a:r>
              <a:rPr lang="cs-CZ" sz="6000" baseline="-25000" dirty="0" smtClean="0">
                <a:latin typeface="Monotype Corsiva" pitchFamily="66" charset="0"/>
              </a:rPr>
              <a:t>1</a:t>
            </a:r>
            <a:r>
              <a:rPr lang="cs-CZ" sz="6000" dirty="0" smtClean="0">
                <a:latin typeface="Monotype Corsiva" pitchFamily="66" charset="0"/>
              </a:rPr>
              <a:t> </a:t>
            </a:r>
            <a:r>
              <a:rPr lang="cs-CZ" sz="6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cs-CZ" sz="6000" dirty="0" smtClean="0">
                <a:latin typeface="Monotype Corsiva" pitchFamily="66" charset="0"/>
              </a:rPr>
              <a:t> P</a:t>
            </a:r>
            <a:r>
              <a:rPr lang="cs-CZ" sz="6000" baseline="-25000" dirty="0" smtClean="0">
                <a:latin typeface="Monotype Corsiva" pitchFamily="66" charset="0"/>
              </a:rPr>
              <a:t>2</a:t>
            </a:r>
            <a:r>
              <a:rPr lang="cs-CZ" sz="6000" dirty="0" smtClean="0">
                <a:latin typeface="Monotype Corsiva" pitchFamily="66" charset="0"/>
              </a:rPr>
              <a:t> </a:t>
            </a:r>
            <a:r>
              <a:rPr lang="cs-CZ" sz="6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cs-CZ" sz="6000" dirty="0" smtClean="0">
                <a:latin typeface="Monotype Corsiva" pitchFamily="66" charset="0"/>
              </a:rPr>
              <a:t> P</a:t>
            </a:r>
            <a:r>
              <a:rPr lang="cs-CZ" sz="6000" baseline="-25000" dirty="0" smtClean="0">
                <a:latin typeface="Monotype Corsiva" pitchFamily="66" charset="0"/>
              </a:rPr>
              <a:t>3</a:t>
            </a:r>
            <a:r>
              <a:rPr lang="cs-CZ" sz="6000" dirty="0" smtClean="0">
                <a:latin typeface="Monotype Corsiva" pitchFamily="66" charset="0"/>
              </a:rPr>
              <a:t> = 15 % </a:t>
            </a:r>
            <a:endParaRPr lang="cs-CZ" sz="60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82</Words>
  <Application>Microsoft Office PowerPoint</Application>
  <PresentationFormat>Předvádění na obrazovce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Kamarád si myslí číslo od 1 – 20. Jaká je šance, že nejhůře na potřetí tipnete to číslo?</vt:lpstr>
      <vt:lpstr>1. Pokus</vt:lpstr>
      <vt:lpstr>2. Pokus</vt:lpstr>
      <vt:lpstr>3. Pokus</vt:lpstr>
      <vt:lpstr>Součet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Kamarád si myslí číslo od 1 – 20. Jaká je šance, že nejhůře na potřetí tipnete to číslo?</dc:title>
  <dc:creator>Pc</dc:creator>
  <cp:lastModifiedBy>Vladimír Pančocha</cp:lastModifiedBy>
  <cp:revision>10</cp:revision>
  <dcterms:created xsi:type="dcterms:W3CDTF">2011-03-15T18:43:09Z</dcterms:created>
  <dcterms:modified xsi:type="dcterms:W3CDTF">2012-11-11T10:02:16Z</dcterms:modified>
</cp:coreProperties>
</file>