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12" autoAdjust="0"/>
    <p:restoredTop sz="94660"/>
  </p:normalViewPr>
  <p:slideViewPr>
    <p:cSldViewPr>
      <p:cViewPr varScale="1">
        <p:scale>
          <a:sx n="66" d="100"/>
          <a:sy n="66" d="100"/>
        </p:scale>
        <p:origin x="-196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756-8511-47C1-8DB4-3CE378C27A37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F-8F1C-475D-9B69-B8A435FF5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756-8511-47C1-8DB4-3CE378C27A37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F-8F1C-475D-9B69-B8A435FF5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756-8511-47C1-8DB4-3CE378C27A37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F-8F1C-475D-9B69-B8A435FF5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756-8511-47C1-8DB4-3CE378C27A37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F-8F1C-475D-9B69-B8A435FF5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756-8511-47C1-8DB4-3CE378C27A37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F-8F1C-475D-9B69-B8A435FF5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756-8511-47C1-8DB4-3CE378C27A37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F-8F1C-475D-9B69-B8A435FF5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756-8511-47C1-8DB4-3CE378C27A37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F-8F1C-475D-9B69-B8A435FF5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756-8511-47C1-8DB4-3CE378C27A37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F-8F1C-475D-9B69-B8A435FF5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756-8511-47C1-8DB4-3CE378C27A37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F-8F1C-475D-9B69-B8A435FF5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756-8511-47C1-8DB4-3CE378C27A37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F-8F1C-475D-9B69-B8A435FF5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756-8511-47C1-8DB4-3CE378C27A37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8FF-8F1C-475D-9B69-B8A435FF5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24756-8511-47C1-8DB4-3CE378C27A37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7F8FF-8F1C-475D-9B69-B8A435FF5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Pravděpodobnost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661248"/>
            <a:ext cx="8229600" cy="464915"/>
          </a:xfrm>
        </p:spPr>
        <p:txBody>
          <a:bodyPr>
            <a:normAutofit/>
          </a:bodyPr>
          <a:lstStyle/>
          <a:p>
            <a:pPr algn="r"/>
            <a:r>
              <a:rPr lang="cs-CZ" sz="1400" dirty="0" smtClean="0"/>
              <a:t>Silva </a:t>
            </a:r>
            <a:r>
              <a:rPr lang="cs-CZ" sz="1400" dirty="0" err="1" smtClean="0"/>
              <a:t>Mich</a:t>
            </a:r>
            <a:r>
              <a:rPr lang="cs-CZ" sz="1400" dirty="0" smtClean="0"/>
              <a:t>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2250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/>
          </a:bodyPr>
          <a:lstStyle/>
          <a:p>
            <a:r>
              <a:rPr lang="cs-CZ" sz="3600" i="1" dirty="0">
                <a:latin typeface="Arial" pitchFamily="34" charset="0"/>
                <a:cs typeface="Arial" pitchFamily="34" charset="0"/>
              </a:rPr>
              <a:t>V osudí je 7 červených koulí a 10 modrých. Namátkou vybereme 4 koule. Jaká je pravděpodobnost, že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592288"/>
          </a:xfrm>
        </p:spPr>
        <p:txBody>
          <a:bodyPr/>
          <a:lstStyle/>
          <a:p>
            <a:pPr lvl="0"/>
            <a:r>
              <a:rPr lang="cs-CZ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a)vybrané </a:t>
            </a:r>
            <a:r>
              <a:rPr lang="cs-CZ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koule budou stejné </a:t>
            </a:r>
            <a:r>
              <a:rPr lang="cs-CZ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barvy,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b)mezi </a:t>
            </a:r>
            <a:r>
              <a:rPr lang="cs-CZ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nimi budou aspoň 3 červené?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k= 4, n=7+10______________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1)ANO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2)NE	       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cs-CZ" baseline="-25000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(n)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(A)=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n=</a:t>
            </a:r>
            <a:r>
              <a:rPr lang="cs-CZ" dirty="0" smtClean="0"/>
              <a:t>  </a:t>
            </a:r>
            <a:endParaRPr lang="cs-CZ" dirty="0"/>
          </a:p>
          <a:p>
            <a:pPr>
              <a:buNone/>
            </a:pPr>
            <a:r>
              <a:rPr lang="cs-CZ" dirty="0" smtClean="0"/>
              <a:t>    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P=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ravá složená závorka 3"/>
          <p:cNvSpPr/>
          <p:nvPr/>
        </p:nvSpPr>
        <p:spPr>
          <a:xfrm>
            <a:off x="1907704" y="1412776"/>
            <a:ext cx="288032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497388" y="3684588"/>
          <a:ext cx="25558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Rovnice" r:id="rId3" imgW="114120" imgH="215640" progId="Equation.3">
                  <p:embed/>
                </p:oleObj>
              </mc:Choice>
              <mc:Fallback>
                <p:oleObj name="Rovnice" r:id="rId3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7388" y="3684588"/>
                        <a:ext cx="255587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025650" y="3098800"/>
          <a:ext cx="5570686" cy="119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Rovnice" r:id="rId5" imgW="3263760" imgH="660240" progId="Equation.3">
                  <p:embed/>
                </p:oleObj>
              </mc:Choice>
              <mc:Fallback>
                <p:oleObj name="Rovnice" r:id="rId5" imgW="3263760" imgH="660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3098800"/>
                        <a:ext cx="5570686" cy="11942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907705" y="4149080"/>
          <a:ext cx="2808311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Rovnice" r:id="rId7" imgW="1307880" imgH="660240" progId="Equation.3">
                  <p:embed/>
                </p:oleObj>
              </mc:Choice>
              <mc:Fallback>
                <p:oleObj name="Rovnice" r:id="rId7" imgW="1307880" imgH="6602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5" y="4149080"/>
                        <a:ext cx="2808311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719263" y="5229225"/>
          <a:ext cx="174466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Rovnice" r:id="rId9" imgW="774360" imgH="634680" progId="Equation.3">
                  <p:embed/>
                </p:oleObj>
              </mc:Choice>
              <mc:Fallback>
                <p:oleObj name="Rovnice" r:id="rId9" imgW="774360" imgH="6346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263" y="5229225"/>
                        <a:ext cx="1744662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k= 4, n=7+10______________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1)ANO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2)NE	       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cs-CZ" baseline="-25000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(n) 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(A)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=</a:t>
            </a:r>
          </a:p>
          <a:p>
            <a:endParaRPr lang="cs-CZ" baseline="-25000" dirty="0"/>
          </a:p>
          <a:p>
            <a:pPr>
              <a:buNone/>
            </a:pP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      </a:t>
            </a:r>
          </a:p>
          <a:p>
            <a:pPr>
              <a:buNone/>
            </a:pPr>
            <a:r>
              <a:rPr lang="cs-CZ" baseline="-25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      n=</a:t>
            </a:r>
          </a:p>
          <a:p>
            <a:endParaRPr lang="cs-CZ" baseline="-25000" dirty="0"/>
          </a:p>
          <a:p>
            <a:pPr>
              <a:buNone/>
            </a:pPr>
            <a:r>
              <a:rPr lang="cs-CZ" baseline="-25000" dirty="0" smtClean="0"/>
              <a:t>       </a:t>
            </a:r>
          </a:p>
          <a:p>
            <a:pPr>
              <a:buNone/>
            </a:pPr>
            <a:r>
              <a:rPr lang="cs-CZ" baseline="-25000" dirty="0"/>
              <a:t> </a:t>
            </a:r>
            <a:r>
              <a:rPr lang="cs-CZ" dirty="0" smtClean="0"/>
              <a:t>    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P= </a:t>
            </a:r>
            <a:endParaRPr lang="cs-CZ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ravá složená závorka 3"/>
          <p:cNvSpPr/>
          <p:nvPr/>
        </p:nvSpPr>
        <p:spPr>
          <a:xfrm>
            <a:off x="1979712" y="1124744"/>
            <a:ext cx="360040" cy="9144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123728" y="2492896"/>
          <a:ext cx="4464496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Rovnice" r:id="rId3" imgW="2705040" imgH="888840" progId="Equation.3">
                  <p:embed/>
                </p:oleObj>
              </mc:Choice>
              <mc:Fallback>
                <p:oleObj name="Rovnice" r:id="rId3" imgW="2705040" imgH="888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492896"/>
                        <a:ext cx="4464496" cy="1728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547664" y="4005064"/>
          <a:ext cx="252028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Rovnice" r:id="rId5" imgW="1307880" imgH="431640" progId="Equation.3">
                  <p:embed/>
                </p:oleObj>
              </mc:Choice>
              <mc:Fallback>
                <p:oleObj name="Rovnice" r:id="rId5" imgW="130788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005064"/>
                        <a:ext cx="2520280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403648" y="4989513"/>
          <a:ext cx="6853237" cy="186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Rovnice" r:id="rId7" imgW="4101840" imgH="1066680" progId="Equation.3">
                  <p:embed/>
                </p:oleObj>
              </mc:Choice>
              <mc:Fallback>
                <p:oleObj name="Rovnice" r:id="rId7" imgW="4101840" imgH="1066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989513"/>
                        <a:ext cx="6853237" cy="186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None/>
            </a:pPr>
            <a:r>
              <a:rPr lang="cs-CZ" i="1" dirty="0" smtClean="0">
                <a:latin typeface="Arial" pitchFamily="34" charset="0"/>
                <a:cs typeface="Arial" pitchFamily="34" charset="0"/>
              </a:rPr>
              <a:t>Pravděpodobnost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že vybereme koule stejné barvy, je asi 10,3%, že mezi nimi budou 3 červené, je asi 16,2%.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60</Words>
  <Application>Microsoft Office PowerPoint</Application>
  <PresentationFormat>Předvádění na obrazovce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Motiv sady Office</vt:lpstr>
      <vt:lpstr>Rovnice</vt:lpstr>
      <vt:lpstr>Pravděpodobnost</vt:lpstr>
      <vt:lpstr>V osudí je 7 červených koulí a 10 modrých. Namátkou vybereme 4 koule. Jaká je pravděpodobnost, že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</dc:creator>
  <cp:lastModifiedBy>Vladimír Pančocha</cp:lastModifiedBy>
  <cp:revision>13</cp:revision>
  <dcterms:created xsi:type="dcterms:W3CDTF">2011-03-15T18:14:06Z</dcterms:created>
  <dcterms:modified xsi:type="dcterms:W3CDTF">2012-11-11T10:17:01Z</dcterms:modified>
</cp:coreProperties>
</file>