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C3E7DB-698A-4FF0-BD4D-F60E7448BA58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BA012C8-17BA-4DE4-9C8E-2D6851669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823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7E289D3-BCD4-4555-B525-0525D284DADC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4C2A9B8-70B4-4E31-AD81-6A86BB0B5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5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99BD4-4C66-44D9-BA0D-9EA8F7AF9E83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2ADE-1CD1-46FF-94B5-57D9F1D02C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51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A7E5B-02E7-49B8-A154-DBDABD9A7D90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6C5D-7765-4631-8C11-3F3DA9A04A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3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B254-ABBA-49ED-B2F2-F8ABA99BBEF5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3985B-B318-45BD-B323-4DAA11E2A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6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A35AE9-F50E-4110-A5AF-73B4E0783262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E721D6-E02A-4176-8AEC-82BDE60C4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9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6EFC5-C487-4CAC-BB0B-FE1E0520ACDE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AD0A9-B6BB-4A49-9216-C8F81727C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45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B1B49C-AB69-45BE-BF6C-86948C3EBF5C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78758D-BBFF-4B13-9BCD-709A3937A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52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AB4C-1B20-4E40-9CD8-9B1C9275EFD6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318B8-51A7-40A7-83FF-ADD5DDC7EC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9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FCC0-BF51-4706-A5B2-12B5E18DC78A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B964-4F09-4631-9A4F-FB0549164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13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3CD5C6-727D-4528-A89E-B60249C438EC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0BFCF4-5C85-4A37-976B-0B1A3F2F6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00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528B776-8C58-48F0-BCD1-45BCFFF01B91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4E09479-1D5E-44DA-A997-A9D766FD12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4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35C0D7-67AC-46F5-B9BA-8B00FE4A02DF}" type="datetime1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Pravděpodobnost, Partiková Markéta, ZL.3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2106614-1BC1-410E-B717-2F944FEF60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7" r:id="rId2"/>
    <p:sldLayoutId id="2147483804" r:id="rId3"/>
    <p:sldLayoutId id="2147483798" r:id="rId4"/>
    <p:sldLayoutId id="2147483805" r:id="rId5"/>
    <p:sldLayoutId id="2147483799" r:id="rId6"/>
    <p:sldLayoutId id="2147483800" r:id="rId7"/>
    <p:sldLayoutId id="2147483806" r:id="rId8"/>
    <p:sldLayoutId id="2147483807" r:id="rId9"/>
    <p:sldLayoutId id="2147483801" r:id="rId10"/>
    <p:sldLayoutId id="214748380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8215370" cy="118928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8000" dirty="0" smtClean="0">
                <a:cs typeface="Andalus" pitchFamily="18" charset="-78"/>
              </a:rPr>
              <a:t>Pravděpodobnost</a:t>
            </a:r>
            <a:endParaRPr lang="cs-CZ" sz="8000" dirty="0">
              <a:cs typeface="Andalus" pitchFamily="18" charset="-78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2351087" cy="365125"/>
          </a:xfrm>
        </p:spPr>
        <p:txBody>
          <a:bodyPr/>
          <a:lstStyle/>
          <a:p>
            <a:pPr>
              <a:defRPr/>
            </a:pPr>
            <a:r>
              <a:rPr lang="cs-CZ" sz="1600" dirty="0" smtClean="0"/>
              <a:t>Markéta P. </a:t>
            </a:r>
            <a:r>
              <a:rPr lang="cs-CZ" sz="1600" dirty="0"/>
              <a:t>ZL.3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b="1" dirty="0" smtClean="0"/>
          </a:p>
          <a:p>
            <a:pPr marL="514350" indent="-514350" fontAlgn="auto">
              <a:spcAft>
                <a:spcPts val="600"/>
              </a:spcAft>
              <a:buFont typeface="Wingdings 3"/>
              <a:buNone/>
              <a:defRPr/>
            </a:pPr>
            <a:r>
              <a:rPr lang="cs-CZ" sz="2400" dirty="0" err="1" smtClean="0"/>
              <a:t>I</a:t>
            </a:r>
            <a:r>
              <a:rPr lang="cs-CZ" sz="2400" dirty="0" smtClean="0"/>
              <a:t>.</a:t>
            </a:r>
            <a:r>
              <a:rPr lang="cs-CZ" sz="2400" u="sng" dirty="0" smtClean="0"/>
              <a:t>Výpočet všech příznivých jevů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400" dirty="0" smtClean="0"/>
              <a:t>k=4, n=10 (3+7)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400" dirty="0" smtClean="0"/>
              <a:t>1.Ne  </a:t>
            </a:r>
          </a:p>
          <a:p>
            <a:pPr marL="457200" indent="-45720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400" dirty="0" smtClean="0"/>
              <a:t>           =</a:t>
            </a:r>
            <a:r>
              <a:rPr lang="en-US" sz="2400" dirty="0" smtClean="0"/>
              <a:t>&gt;</a:t>
            </a:r>
            <a:r>
              <a:rPr lang="cs-CZ" sz="2400" dirty="0" smtClean="0"/>
              <a:t> </a:t>
            </a:r>
            <a:r>
              <a:rPr lang="cs-CZ" sz="2400" dirty="0" err="1" smtClean="0"/>
              <a:t>C</a:t>
            </a:r>
            <a:r>
              <a:rPr lang="cs-CZ" sz="2400" baseline="-25000" dirty="0" err="1" smtClean="0"/>
              <a:t>k</a:t>
            </a:r>
            <a:r>
              <a:rPr lang="cs-CZ" sz="2400" dirty="0" smtClean="0"/>
              <a:t>(n) </a:t>
            </a:r>
          </a:p>
          <a:p>
            <a:pPr marL="457200" indent="-45720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400" dirty="0" smtClean="0"/>
              <a:t>2. Ne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sz="2000" dirty="0" smtClean="0"/>
          </a:p>
        </p:txBody>
      </p:sp>
      <p:sp>
        <p:nvSpPr>
          <p:cNvPr id="8195" name="Zástupný symbol pro zápatí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Pravděpodobnost, Partiková Markéta, ZL.3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63" y="571500"/>
          <a:ext cx="7929562" cy="119697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929562"/>
              </a:tblGrid>
              <a:tr h="1196975">
                <a:tc>
                  <a:txBody>
                    <a:bodyPr/>
                    <a:lstStyle/>
                    <a:p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Losujeme z 10 sirek, z nichž 3 jsou krátké. Náhodně táhneme 4 sirky. Jaká je P, že právě 2 z nich jsou krátké?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4" marB="4574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8204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820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571875"/>
            <a:ext cx="4786313" cy="700088"/>
          </a:xfrm>
          <a:prstGeom prst="rect">
            <a:avLst/>
          </a:prstGeom>
          <a:noFill/>
          <a:ln w="381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7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cs-CZ" b="1" smtClean="0"/>
          </a:p>
          <a:p>
            <a:pPr>
              <a:buFont typeface="Wingdings 3" pitchFamily="18" charset="2"/>
              <a:buNone/>
            </a:pPr>
            <a:r>
              <a:rPr lang="cs-CZ" sz="2400" smtClean="0"/>
              <a:t>II. </a:t>
            </a:r>
            <a:r>
              <a:rPr lang="cs-CZ" sz="2400" u="sng" smtClean="0"/>
              <a:t>Výpočet všech možných jevů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pPr>
              <a:buFont typeface="Wingdings 3" pitchFamily="18" charset="2"/>
              <a:buNone/>
            </a:pPr>
            <a:endParaRPr lang="cs-CZ" sz="2000" smtClean="0"/>
          </a:p>
        </p:txBody>
      </p:sp>
      <p:sp>
        <p:nvSpPr>
          <p:cNvPr id="9219" name="Zástupný symbol pro zápatí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Pravděpodobnost, Partiková Markéta, ZL.3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63" y="571500"/>
          <a:ext cx="7929562" cy="119697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929562"/>
              </a:tblGrid>
              <a:tr h="1196975">
                <a:tc>
                  <a:txBody>
                    <a:bodyPr/>
                    <a:lstStyle/>
                    <a:p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Losujeme z 10 sirek, z nichž 3 jsou krátké. Náhodně táhneme 4 sirky. Jaká je P, že právě 2 z nich jsou krátké?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4" marB="4574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429000"/>
            <a:ext cx="4643437" cy="928688"/>
          </a:xfrm>
          <a:prstGeom prst="rect">
            <a:avLst/>
          </a:prstGeom>
          <a:noFill/>
          <a:ln w="381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cs-CZ" b="1" smtClean="0"/>
          </a:p>
          <a:p>
            <a:pPr>
              <a:buFont typeface="Wingdings 3" pitchFamily="18" charset="2"/>
              <a:buNone/>
            </a:pPr>
            <a:r>
              <a:rPr lang="cs-CZ" sz="2400" smtClean="0"/>
              <a:t>III. </a:t>
            </a:r>
            <a:r>
              <a:rPr lang="cs-CZ" sz="2400" u="sng" smtClean="0"/>
              <a:t>Výpočet pravděpodobnosti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  <a:p>
            <a:pPr>
              <a:buFont typeface="Wingdings 3" pitchFamily="18" charset="2"/>
              <a:buNone/>
            </a:pPr>
            <a:endParaRPr lang="cs-CZ" sz="2000" smtClean="0"/>
          </a:p>
        </p:txBody>
      </p:sp>
      <p:sp>
        <p:nvSpPr>
          <p:cNvPr id="10243" name="Zástupný symbol pro zápatí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Pravděpodobnost, Partiková Markéta, ZL.3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63" y="571500"/>
          <a:ext cx="7929562" cy="119697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929562"/>
              </a:tblGrid>
              <a:tr h="1196975">
                <a:tc>
                  <a:txBody>
                    <a:bodyPr/>
                    <a:lstStyle/>
                    <a:p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Losujeme z 10 sirek, z nichž 3 jsou krátké. Náhodně táhneme 4 sirky. Jaká je P, že právě 2 z nich jsou krátké?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4" marB="45744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571875"/>
            <a:ext cx="4786312" cy="857250"/>
          </a:xfrm>
          <a:prstGeom prst="rect">
            <a:avLst/>
          </a:prstGeom>
          <a:noFill/>
          <a:ln w="381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Pravděpodobnost, Partiková Markéta, ZL.3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192880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Pravděpodobnost vytažení 2 krátkých sirek z krabičky je 30%.</a:t>
            </a:r>
            <a:endParaRPr lang="cs-CZ" dirty="0"/>
          </a:p>
        </p:txBody>
      </p:sp>
      <p:pic>
        <p:nvPicPr>
          <p:cNvPr id="11268" name="Picture 3" descr="C:\Users\Mája\Desktop\sir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86125"/>
            <a:ext cx="292576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152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Arial</vt:lpstr>
      <vt:lpstr>Wingdings 3</vt:lpstr>
      <vt:lpstr>Verdana</vt:lpstr>
      <vt:lpstr>Wingdings 2</vt:lpstr>
      <vt:lpstr>Shluk</vt:lpstr>
      <vt:lpstr>Pravděpodobnost</vt:lpstr>
      <vt:lpstr>  </vt:lpstr>
      <vt:lpstr>  </vt:lpstr>
      <vt:lpstr>  </vt:lpstr>
      <vt:lpstr>Pravděpodobnost vytažení 2 krátkých sirek z krabičky je 30%.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Pravděpodobnost</dc:title>
  <dc:creator>Mája</dc:creator>
  <cp:lastModifiedBy>Vladimír Pančocha</cp:lastModifiedBy>
  <cp:revision>10</cp:revision>
  <dcterms:created xsi:type="dcterms:W3CDTF">2011-03-06T13:42:18Z</dcterms:created>
  <dcterms:modified xsi:type="dcterms:W3CDTF">2012-11-11T09:52:22Z</dcterms:modified>
</cp:coreProperties>
</file>